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67" d="100"/>
          <a:sy n="67" d="100"/>
        </p:scale>
        <p:origin x="644" y="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E54996-40AC-53C2-D0E0-5FEAB9FDEB9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4CAA2AC-C930-7885-AF3F-A6BBD476130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1EE4A4-B9A4-E7AB-647F-39E4103761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1DDE9B-E82B-46E3-96CF-684912DDFAF9}" type="datetimeFigureOut">
              <a:rPr lang="en-GB" smtClean="0"/>
              <a:t>14/08/2023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030BAEA-29ED-5D0E-CAA6-A0B783B224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088DC4B-267A-7FE3-9E4A-2903C5C4E3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B8F077-FEBD-482B-8D14-7B85A22B27E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823855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5FB969-7794-EB1F-0007-D3C3499CF0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F4317C4-5F76-66BA-BC78-44274346DAD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1AB496-860F-4FA0-B9A5-73661A1467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1DDE9B-E82B-46E3-96CF-684912DDFAF9}" type="datetimeFigureOut">
              <a:rPr lang="en-GB" smtClean="0"/>
              <a:t>14/08/2023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76D33B2-B94E-14E0-275C-0E07E56F20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5E1FF3-C4FB-AB98-0EED-37C93205E4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B8F077-FEBD-482B-8D14-7B85A22B27E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3385482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90D6059-5394-2216-BA2C-6819B0F2781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F607A5F-2FC6-EB6E-7C3E-9E441C1F3A2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2B21CA0-9A94-5CD0-F149-3618595750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1DDE9B-E82B-46E3-96CF-684912DDFAF9}" type="datetimeFigureOut">
              <a:rPr lang="en-GB" smtClean="0"/>
              <a:t>14/08/2023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8EA010C-D231-8AE4-A525-B433951B99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FB479C9-49C2-02DC-8887-86F7D13B2F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B8F077-FEBD-482B-8D14-7B85A22B27E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723543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783B17-0BA6-27B4-5E34-3EA135FC62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B7E38F-824B-AC51-E670-732E70A1114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C2ED39E-BA7C-AD0F-4480-98145805DE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1DDE9B-E82B-46E3-96CF-684912DDFAF9}" type="datetimeFigureOut">
              <a:rPr lang="en-GB" smtClean="0"/>
              <a:t>14/08/2023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46A397B-D55F-AAFD-ACC2-ADC9F7AFFF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42C65F-308F-2407-74A0-CC5F46485E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B8F077-FEBD-482B-8D14-7B85A22B27E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7471654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4F2E7B-7652-5642-A34B-263C7988FF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6526972-6D31-2FCF-7A67-13352175305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C827ACD-1509-A29B-8B07-50978BEF5F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1DDE9B-E82B-46E3-96CF-684912DDFAF9}" type="datetimeFigureOut">
              <a:rPr lang="en-GB" smtClean="0"/>
              <a:t>14/08/2023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A15D40-CD2C-443D-81DA-87F30CA84F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93BBEF8-22E6-8BB6-E9A0-AA85C45E05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B8F077-FEBD-482B-8D14-7B85A22B27E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403706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CC1072-63EF-0F4C-9EE1-D3AE16903F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1A0F72-63CD-C433-AF4E-CFDE0E96FAD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058EEA7-5E12-7E40-42D3-9C861D11AB6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DB8120F-C434-02A9-4E0C-32C93122BF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1DDE9B-E82B-46E3-96CF-684912DDFAF9}" type="datetimeFigureOut">
              <a:rPr lang="en-GB" smtClean="0"/>
              <a:t>14/08/2023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D46DEC3-CC55-7767-BE23-ADE27E3BD5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7C02B27-E8A3-B7F7-F698-BE00D1E62F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B8F077-FEBD-482B-8D14-7B85A22B27E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12535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4CA94A-420C-9897-680D-ACDB9C4D92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377D7E1-58B5-9A8A-26D4-D3DF2A4845C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FE13100-D1C0-5BBC-2DFB-984B8617092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551C725-15F4-67D1-5367-F6EA7427E0D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28D2440-8A12-C557-354E-280E7D8C64C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55CE083-574D-2C02-5F93-CEEA95AB0A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1DDE9B-E82B-46E3-96CF-684912DDFAF9}" type="datetimeFigureOut">
              <a:rPr lang="en-GB" smtClean="0"/>
              <a:t>14/08/2023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991A543-BD88-2C80-4F64-8C7EE13218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73F0493-4F6B-09B3-7093-21947656A3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B8F077-FEBD-482B-8D14-7B85A22B27E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36619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6FE07E-6E6C-B5C0-BAD8-9D4030B33D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6047C8A-8FFB-4525-F8D3-23BADA32A9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1DDE9B-E82B-46E3-96CF-684912DDFAF9}" type="datetimeFigureOut">
              <a:rPr lang="en-GB" smtClean="0"/>
              <a:t>14/08/2023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0ACFC53-EC20-8BE6-5A2D-96616D7B56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BE27805-5075-3BA1-28F8-1AF1FA3792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B8F077-FEBD-482B-8D14-7B85A22B27E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823992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D321A70-83AC-A8E3-D9B8-05741D0D32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1DDE9B-E82B-46E3-96CF-684912DDFAF9}" type="datetimeFigureOut">
              <a:rPr lang="en-GB" smtClean="0"/>
              <a:t>14/08/2023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E0AA5B8-4190-6CA7-6E61-42CA5B01B0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4A1EC66-277A-884D-016E-23B397F4E2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B8F077-FEBD-482B-8D14-7B85A22B27E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5966405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8806BC-F54F-FB92-DAAD-F38C897682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47F513-FD8A-2FA3-4277-273BF6AB99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6F52791-A1CF-24AD-EDDD-B10D2883764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5BAE622-3C5D-99AB-AAE0-01F60221F7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1DDE9B-E82B-46E3-96CF-684912DDFAF9}" type="datetimeFigureOut">
              <a:rPr lang="en-GB" smtClean="0"/>
              <a:t>14/08/2023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6738298-A383-2EF3-F40F-E47C4AD4F9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DA780EA-23DF-FD73-6688-E28D6B504A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B8F077-FEBD-482B-8D14-7B85A22B27E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4758119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6F5462-E353-E7B6-9D71-82A2262E1E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903552D-35F2-EE7F-5A3B-4B11807DB7E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958B9B8-EEBB-9A56-168E-DF0D14C37F9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428A022-7429-C13C-4A17-E9D8718CC8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1DDE9B-E82B-46E3-96CF-684912DDFAF9}" type="datetimeFigureOut">
              <a:rPr lang="en-GB" smtClean="0"/>
              <a:t>14/08/2023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2D138F0-BA91-FB85-3D0B-86C1869F50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164F2C4-DFA1-90EE-9D31-8A5B7A39C4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B8F077-FEBD-482B-8D14-7B85A22B27E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909449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7E0516E-3476-747A-B152-F18BC20325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E23D724-793D-F6EE-1391-1605B3C7036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AB7760C-593F-81BE-7708-67F22EB7713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1DDE9B-E82B-46E3-96CF-684912DDFAF9}" type="datetimeFigureOut">
              <a:rPr lang="en-GB" smtClean="0"/>
              <a:t>14/08/2023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EA01A11-FF39-0BE2-2F94-978A21E2535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CCB4777-8FCC-9101-C6BA-B4AC1C780EB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1B8F077-FEBD-482B-8D14-7B85A22B27E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948266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2F7368-96CC-3405-1FD8-8EED2D29DF7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70281AD-74E8-7F04-AA49-23CD003FED2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6" name="Screen Recording 5">
            <a:hlinkClick r:id="" action="ppaction://media"/>
            <a:extLst>
              <a:ext uri="{FF2B5EF4-FFF2-40B4-BE49-F238E27FC236}">
                <a16:creationId xmlns:a16="http://schemas.microsoft.com/office/drawing/2014/main" id="{85A4533B-F7D5-CE77-F9DD-C497BF89E48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8900" y="742950"/>
            <a:ext cx="12014200" cy="5372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58650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415"/>
    </mc:Choice>
    <mc:Fallback>
      <p:transition spd="slow" advTm="441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4806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Widescreen</PresentationFormat>
  <Paragraphs>0</Paragraphs>
  <Slides>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omneya haytham</dc:creator>
  <cp:lastModifiedBy>omneya haytham</cp:lastModifiedBy>
  <cp:revision>1</cp:revision>
  <dcterms:created xsi:type="dcterms:W3CDTF">2023-08-14T14:00:21Z</dcterms:created>
  <dcterms:modified xsi:type="dcterms:W3CDTF">2023-08-14T14:00:21Z</dcterms:modified>
</cp:coreProperties>
</file>

<file path=docProps/thumbnail.jpeg>
</file>